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677DF-951C-49D2-B986-BA34938BC9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D237E7-EC39-4D61-BABE-50A8743E1E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7F1F7-8352-4B73-BF14-CE3736A2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5415-BD88-4A19-9C63-DA59FBC01B22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EC261-75B7-4903-ADB6-3F648FA43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CE948-5EEC-4C7F-96C1-E7566783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9477-0941-4F10-9624-21EB5BBE6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85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C0DBA-E148-4A03-9745-F9F27589C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1B240-A53E-4D01-8D6A-8B95CDF6B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5D89F-911A-4A46-B450-CCDB1353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5415-BD88-4A19-9C63-DA59FBC01B22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4BB3D-6466-4F05-AAAB-CE8843805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2A985-1791-4754-B049-1E4C0471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9477-0941-4F10-9624-21EB5BBE6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561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8E9AE6-3303-407F-9BC5-4FE7F38BB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36FD70-93A5-4201-8517-79872C347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120F9-8358-4FFB-AF2B-6D5EAE8D7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5415-BD88-4A19-9C63-DA59FBC01B22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40097-93ED-4BAE-B393-AD109ED50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8F692-B7D9-44B8-A8BF-7C3AA78A2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9477-0941-4F10-9624-21EB5BBE6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59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4EB1-A11B-4D0C-9581-E2E973289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34D40-0062-46CA-8BC0-7A160DB7D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2A41C-3D29-4C0F-B4EA-C1A4EA502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5415-BD88-4A19-9C63-DA59FBC01B22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7F4F-FB32-48BF-93EE-16D520C2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34F04-E086-49AA-80E8-627B6D54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9477-0941-4F10-9624-21EB5BBE6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1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AC2D7-FAAD-483A-85BC-00902F225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93FC7-7B40-4BB3-B336-266DE7A78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C6BF8-F66D-4874-A8E1-C57456E44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5415-BD88-4A19-9C63-DA59FBC01B22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CE4CB-E54C-488A-B4FD-C924397B1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B69B3-A1C3-44B7-8AB9-4471D8477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9477-0941-4F10-9624-21EB5BBE6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594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EBB0-6BEC-495B-AB98-774A3A101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C4843-5861-4F67-A3B1-1D6860875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01496C-3109-4D27-AF90-3725AB6E9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19737-208D-4F61-A0E1-8648E03A6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5415-BD88-4A19-9C63-DA59FBC01B22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E7B17-2981-41FC-88E0-C2E17EEA9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E574B-DFF6-4ED0-B7F3-A7E0B60AC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9477-0941-4F10-9624-21EB5BBE6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66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C2794-EB08-4E6E-A9A7-19C5C8E85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564AF-4FE7-4564-9C50-1999AB972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E735C-B83E-4E48-BDFC-B711CD139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94ABA8-100E-4570-812C-37A6FE264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3826DB-F523-4B69-9526-1BCED146E7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01CE76-2166-47FD-A6F7-A2FEDB00A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5415-BD88-4A19-9C63-DA59FBC01B22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0E8D7C-D809-47E0-9E49-5630A72B2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DEFCCA-BAED-445C-B1CB-0522D537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9477-0941-4F10-9624-21EB5BBE6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662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49CD-64A4-4D5C-8C1D-365E94B6B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4A0866-C4E5-42E0-903D-2AA84ECA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5415-BD88-4A19-9C63-DA59FBC01B22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E43D3-FCE9-4211-A76C-EC45A4D93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454D75-342E-4B50-AC9F-F0EF4103C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9477-0941-4F10-9624-21EB5BBE6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08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EDFFC-438F-4FD5-9446-00C8892F6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5415-BD88-4A19-9C63-DA59FBC01B22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E6D1E3-5B6A-4EE2-B7AC-4631A9DDA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A0D9C4-429A-4C24-BAD5-4E324646B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9477-0941-4F10-9624-21EB5BBE6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054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18526-9FC7-410E-AA14-B43F6A127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AE052-1508-4BED-8AB3-20729CD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B2BBBA-8B37-4B18-AE23-DE50567B4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B25CCA-18CE-4433-8363-57C77DCD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5415-BD88-4A19-9C63-DA59FBC01B22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F27546-18A4-4DB9-B5CA-669EB3DF4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AADF5-848C-4C67-BF18-E18EC6E62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9477-0941-4F10-9624-21EB5BBE6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79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A0FE3-F98C-4C8C-A37D-11D5A787B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A0F323-8F9B-4170-ADC6-71B0E8B287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235CB-14D4-41A0-BCD2-6CF8808F6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1BF00-A9EA-4724-9EB7-B2F2D7D1A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5415-BD88-4A19-9C63-DA59FBC01B22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9505AE-06B7-4CD0-A2ED-90CF94DC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03AD8-C02A-40A7-9D40-A369D837A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9477-0941-4F10-9624-21EB5BBE6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94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DA94C4-8B08-49F8-9A04-94D651531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F9E555-558E-4183-A679-1B583F359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4E456-6CF2-4C4A-8CDC-11FD250BFE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55415-BD88-4A19-9C63-DA59FBC01B22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6A6C2-CD37-45AA-BFEC-403939A09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DC5C5-87E5-411D-AE3F-917D6CDC9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89477-0941-4F10-9624-21EB5BBE6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450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group of people playing instruments&#10;&#10;Description automatically generated with low confidence">
            <a:extLst>
              <a:ext uri="{FF2B5EF4-FFF2-40B4-BE49-F238E27FC236}">
                <a16:creationId xmlns:a16="http://schemas.microsoft.com/office/drawing/2014/main" id="{0107696C-5ED0-41F9-9416-6C09DC5A731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09" y="1233200"/>
            <a:ext cx="12422837" cy="83681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2F5C45-4F4C-4987-80AE-F78B5D8164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6012" y="1122363"/>
            <a:ext cx="9229725" cy="2387600"/>
          </a:xfrm>
        </p:spPr>
        <p:txBody>
          <a:bodyPr/>
          <a:lstStyle/>
          <a:p>
            <a:r>
              <a:rPr lang="en-GB" b="1" dirty="0">
                <a:solidFill>
                  <a:srgbClr val="993366"/>
                </a:solidFill>
                <a:latin typeface="+mn-lt"/>
              </a:rPr>
              <a:t>67</a:t>
            </a:r>
            <a:r>
              <a:rPr lang="en-GB" b="1" baseline="30000" dirty="0">
                <a:solidFill>
                  <a:srgbClr val="993366"/>
                </a:solidFill>
                <a:latin typeface="+mn-lt"/>
              </a:rPr>
              <a:t>th</a:t>
            </a:r>
            <a:r>
              <a:rPr lang="en-GB" b="1" dirty="0">
                <a:solidFill>
                  <a:srgbClr val="993366"/>
                </a:solidFill>
                <a:latin typeface="+mn-lt"/>
              </a:rPr>
              <a:t> BAPS Congress </a:t>
            </a:r>
            <a:r>
              <a:rPr lang="en-GB" b="1" i="1" dirty="0">
                <a:solidFill>
                  <a:srgbClr val="993366"/>
                </a:solidFill>
                <a:latin typeface="+mn-lt"/>
              </a:rPr>
              <a:t>VIRTUAL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B2C88EB-84A0-4F04-A2F4-4310DEA3E7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18" y="1893625"/>
            <a:ext cx="1727594" cy="229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72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67th BAPS Congress VIRTUAL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67th BAPS Congress VIRTUAL</dc:title>
  <dc:creator>Shan</dc:creator>
  <cp:lastModifiedBy>Shan</cp:lastModifiedBy>
  <cp:revision>3</cp:revision>
  <dcterms:created xsi:type="dcterms:W3CDTF">2021-03-16T12:32:14Z</dcterms:created>
  <dcterms:modified xsi:type="dcterms:W3CDTF">2021-03-16T13:19:42Z</dcterms:modified>
</cp:coreProperties>
</file>